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B64DDA17-BE86-47EC-AF6A-49CF5135E923}">
          <p14:sldIdLst>
            <p14:sldId id="256"/>
            <p14:sldId id="258"/>
            <p14:sldId id="259"/>
            <p14:sldId id="260"/>
            <p14:sldId id="261"/>
            <p14:sldId id="262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FF1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E152E-55C6-49F1-B4EE-F68D8DD44776}" type="datetime1">
              <a:rPr lang="en-US" smtClean="0"/>
              <a:t>5/17/2016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BAO CÁO KHA HỌC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A0D1C6-2AFB-4245-943F-2EA752746F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1162644"/>
      </p:ext>
    </p:extLst>
  </p:cSld>
  <p:clrMap bg1="lt1" tx1="dk1" bg2="lt2" tx2="dk2" accent1="accent1" accent2="accent2" accent3="accent3" accent4="accent4" accent5="accent5" accent6="accent6" hlink="hlink" folHlink="folHlink"/>
  <p:hf sldNum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20B418-7E22-435E-8F71-A5CE2334717B}" type="datetime1">
              <a:rPr lang="en-US" smtClean="0"/>
              <a:t>5/17/2016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BAO CÁO KHA HỌC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7376A-C316-4693-92BC-DD18999B78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939760"/>
      </p:ext>
    </p:extLst>
  </p:cSld>
  <p:clrMap bg1="lt1" tx1="dk1" bg2="lt2" tx2="dk2" accent1="accent1" accent2="accent2" accent3="accent3" accent4="accent4" accent5="accent5" accent6="accent6" hlink="hlink" folHlink="folHlink"/>
  <p:hf sldNum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2A3C8E9-61BC-4C2A-B0C1-43D3AF54683B}" type="datetime1">
              <a:rPr lang="en-US" smtClean="0"/>
              <a:t>5/17/2016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723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vi-VN" smtClean="0"/>
              <a:t>KHOA CÔNG NGHỆ CƠ KHÍ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4A6B044E-5ED9-4C20-8888-3E5773240857}" type="datetime1">
              <a:rPr lang="en-US" smtClean="0"/>
              <a:t>5/17/2016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082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0D1B6-F6FF-463F-B600-A79A03868365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AEA4F-F219-41AC-AEEF-720EA1F3B8B8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3C461-B80B-4279-B9AF-001D90DDBA28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42182-B32E-4D95-ADF0-43C421107369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6686E-638F-4895-8226-E47F1EE2321F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8F3F5-E948-418B-B4DA-BDF61597BF72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C37A6-BBD2-4969-BC48-2A957B6CCDA3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7660D-6968-4D42-8017-DC6EA4BB748D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18E0-37E8-4058-884A-6EA6AA2B8F8E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5885A-C28D-4B6B-BC39-5AA45752CA3D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FF2A9-66B7-4D34-B339-AE7317ABCAD1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2CD948-9214-4A18-8EAE-7A455618B4FB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5DC4B-0FB0-48C1-A1AB-C41157B0CA98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67B1D-1C2A-4ABA-AA29-CEA1B062A828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2072-89FA-412D-B02A-0291E936C042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2AF10-429B-4D1D-A741-3FF983D4D2CE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D1558-E6EB-4D84-A60B-519AEF25DC3C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08CEDA-DB6B-4DB2-A39D-11D3642A4241}" type="datetime1">
              <a:rPr lang="en-US" smtClean="0"/>
              <a:t>5/17/2016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BÁO CÁO KHOA HỌC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</a:t>
            </a:fld>
            <a:endParaRPr lang="en-US" dirty="0"/>
          </a:p>
        </p:txBody>
      </p:sp>
      <p:sp>
        <p:nvSpPr>
          <p:cNvPr id="11" name="Date Placeholder 6"/>
          <p:cNvSpPr txBox="1">
            <a:spLocks/>
          </p:cNvSpPr>
          <p:nvPr/>
        </p:nvSpPr>
        <p:spPr>
          <a:xfrm>
            <a:off x="8725485" y="630438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12" name="Footer Placeholder 7"/>
          <p:cNvSpPr txBox="1">
            <a:spLocks/>
          </p:cNvSpPr>
          <p:nvPr/>
        </p:nvSpPr>
        <p:spPr>
          <a:xfrm>
            <a:off x="913774" y="6220166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13774" y="192503"/>
            <a:ext cx="10672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BÁO CÁO KHOA HỌC VÀ CÔNG NGHỆ CẤP TRƯỜNG</a:t>
            </a:r>
            <a:endParaRPr 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72979" y="921968"/>
            <a:ext cx="11213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THIẾT KẾ VÀ THI CÔNG MÔ HÌNH DAO TIỆN DÙNG TRONG GIẢNG DẠY HỌC PHẦN NGUYÊN LÝ CẮT KIM LOẠI</a:t>
            </a:r>
            <a:endParaRPr lang="en-US" sz="36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49824" y="3750825"/>
            <a:ext cx="6449409" cy="169277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sz="4000" smtClean="0">
                <a:solidFill>
                  <a:srgbClr val="19FF1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Chủ nhiệm đề tài</a:t>
            </a:r>
          </a:p>
          <a:p>
            <a:pPr algn="just"/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NGUYỄN TIẾN NHÂN</a:t>
            </a:r>
          </a:p>
          <a:p>
            <a:pPr algn="just"/>
            <a:r>
              <a:rPr lang="en-US" sz="3200" b="1" smtClean="0">
                <a:latin typeface="Arial" panose="020B0604020202020204" pitchFamily="34" charset="0"/>
                <a:cs typeface="Arial" panose="020B0604020202020204" pitchFamily="34" charset="0"/>
              </a:rPr>
              <a:t>TRƯƠNG THỊ PHƯƠNG HỒNG</a:t>
            </a:r>
            <a:endParaRPr 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7686" y="2520820"/>
            <a:ext cx="4743099" cy="451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4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graphicFrame>
        <p:nvGraphicFramePr>
          <p:cNvPr id="5" name="Object 20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301839733"/>
              </p:ext>
            </p:extLst>
          </p:nvPr>
        </p:nvGraphicFramePr>
        <p:xfrm>
          <a:off x="0" y="382371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Photo Editor Photo" r:id="rId4" imgW="4161905" imgH="5544324" progId="MSPhotoEd.3">
                  <p:embed/>
                </p:oleObj>
              </mc:Choice>
              <mc:Fallback>
                <p:oleObj name="Photo Editor Photo" r:id="rId4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2371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loud Callout 2"/>
          <p:cNvSpPr/>
          <p:nvPr/>
        </p:nvSpPr>
        <p:spPr>
          <a:xfrm>
            <a:off x="5269832" y="84221"/>
            <a:ext cx="6922168" cy="2965701"/>
          </a:xfrm>
          <a:prstGeom prst="cloudCallout">
            <a:avLst>
              <a:gd name="adj1" fmla="val -78302"/>
              <a:gd name="adj2" fmla="val -258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1. Hướng dẫn cho SV nhận biết vị trí các góc độ </a:t>
            </a:r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trên 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dao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loud Callout 8"/>
          <p:cNvSpPr/>
          <p:nvPr/>
        </p:nvSpPr>
        <p:spPr>
          <a:xfrm>
            <a:off x="5264401" y="3297257"/>
            <a:ext cx="6922168" cy="2965701"/>
          </a:xfrm>
          <a:prstGeom prst="cloudCallout">
            <a:avLst>
              <a:gd name="adj1" fmla="val -78341"/>
              <a:gd name="adj2" fmla="val -1341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2. Dao tiện thật quá nhỏ, khó quan sát khi ngồi xa.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Explosion 2 3"/>
          <p:cNvSpPr/>
          <p:nvPr/>
        </p:nvSpPr>
        <p:spPr>
          <a:xfrm>
            <a:off x="217344" y="556169"/>
            <a:ext cx="2033337" cy="84221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154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2" name="Cloud Callout 1"/>
          <p:cNvSpPr/>
          <p:nvPr/>
        </p:nvSpPr>
        <p:spPr>
          <a:xfrm>
            <a:off x="4668253" y="288672"/>
            <a:ext cx="7523747" cy="2045454"/>
          </a:xfrm>
          <a:prstGeom prst="cloudCallout">
            <a:avLst>
              <a:gd name="adj1" fmla="val -71108"/>
              <a:gd name="adj2" fmla="val -293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3. Giá thành đặt làm dao mô hình quá cao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4512507" y="2515306"/>
            <a:ext cx="7523747" cy="3886296"/>
          </a:xfrm>
          <a:prstGeom prst="cloudCallout">
            <a:avLst>
              <a:gd name="adj1" fmla="val -68026"/>
              <a:gd name="adj2" fmla="val -9489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. SV hay hỏi một số góc độ dao tiện vì khó tưởng tượng </a:t>
            </a:r>
          </a:p>
          <a:p>
            <a:pPr algn="ctr"/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VD: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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&gt;0 mà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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&lt;0</a:t>
            </a:r>
          </a:p>
          <a:p>
            <a:pPr algn="ctr"/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      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&lt;0 </a:t>
            </a:r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mà </a:t>
            </a:r>
            <a:r>
              <a:rPr lang="en-US" sz="40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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  <a:sym typeface="Symbol" panose="05050102010706020507" pitchFamily="18" charset="2"/>
              </a:rPr>
              <a:t>&gt;0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Object 20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275737789"/>
              </p:ext>
            </p:extLst>
          </p:nvPr>
        </p:nvGraphicFramePr>
        <p:xfrm>
          <a:off x="0" y="382371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Photo Editor Photo" r:id="rId3" imgW="4161905" imgH="5544324" progId="MSPhotoEd.3">
                  <p:embed/>
                </p:oleObj>
              </mc:Choice>
              <mc:Fallback>
                <p:oleObj name="Photo Editor Photo" r:id="rId3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2371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Explosion 2 12"/>
          <p:cNvSpPr/>
          <p:nvPr/>
        </p:nvSpPr>
        <p:spPr>
          <a:xfrm>
            <a:off x="217344" y="556169"/>
            <a:ext cx="2033337" cy="84221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492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11" name="Cloud Callout 10"/>
          <p:cNvSpPr/>
          <p:nvPr/>
        </p:nvSpPr>
        <p:spPr>
          <a:xfrm>
            <a:off x="3938015" y="0"/>
            <a:ext cx="8253985" cy="3864864"/>
          </a:xfrm>
          <a:prstGeom prst="cloudCallout">
            <a:avLst>
              <a:gd name="adj1" fmla="val -58495"/>
              <a:gd name="adj2" fmla="val -301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60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3600" smtClean="0">
                <a:latin typeface="Arial" panose="020B0604020202020204" pitchFamily="34" charset="0"/>
                <a:cs typeface="Arial" panose="020B0604020202020204" pitchFamily="34" charset="0"/>
              </a:rPr>
              <a:t>. Xác định đúng vị trí các góc trên dao tiện, theo nguyên lý đó mới xác định đúng vị trí các góc trên dao khác</a:t>
            </a:r>
            <a:endParaRPr lang="en-US" sz="3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Explosion 2 11"/>
          <p:cNvSpPr/>
          <p:nvPr/>
        </p:nvSpPr>
        <p:spPr>
          <a:xfrm>
            <a:off x="217344" y="556169"/>
            <a:ext cx="2033337" cy="842211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/>
              <a:t>??????</a:t>
            </a:r>
            <a:endParaRPr lang="en-US"/>
          </a:p>
        </p:txBody>
      </p:sp>
      <p:graphicFrame>
        <p:nvGraphicFramePr>
          <p:cNvPr id="13" name="Object 20"/>
          <p:cNvGraphicFramePr>
            <a:graphicFrameLocks noChangeAspect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738348881"/>
              </p:ext>
            </p:extLst>
          </p:nvPr>
        </p:nvGraphicFramePr>
        <p:xfrm>
          <a:off x="0" y="382371"/>
          <a:ext cx="4925961" cy="6559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Photo Editor Photo" r:id="rId3" imgW="4161905" imgH="5544324" progId="MSPhotoEd.3">
                  <p:embed/>
                </p:oleObj>
              </mc:Choice>
              <mc:Fallback>
                <p:oleObj name="Photo Editor Photo" r:id="rId3" imgW="4161905" imgH="5544324" progId="MSPhotoEd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2371"/>
                        <a:ext cx="4925961" cy="6559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9087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84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68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73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656873" y="2466474"/>
            <a:ext cx="4231802" cy="3996405"/>
          </a:xfrm>
          <a:prstGeom prst="rect">
            <a:avLst/>
          </a:prstGeom>
        </p:spPr>
      </p:pic>
      <p:sp>
        <p:nvSpPr>
          <p:cNvPr id="6" name="Date Placeholder 6"/>
          <p:cNvSpPr txBox="1">
            <a:spLocks/>
          </p:cNvSpPr>
          <p:nvPr/>
        </p:nvSpPr>
        <p:spPr>
          <a:xfrm>
            <a:off x="8725485" y="628031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345E80B-25D6-4758-89A0-C45AB3F9B988}" type="datetime1">
              <a:rPr lang="en-US" sz="1400" smtClean="0"/>
              <a:pPr/>
              <a:t>5/17/2016</a:t>
            </a:fld>
            <a:endParaRPr lang="en-US" sz="1400" dirty="0"/>
          </a:p>
        </p:txBody>
      </p:sp>
      <p:sp>
        <p:nvSpPr>
          <p:cNvPr id="7" name="Footer Placeholder 7"/>
          <p:cNvSpPr txBox="1">
            <a:spLocks/>
          </p:cNvSpPr>
          <p:nvPr/>
        </p:nvSpPr>
        <p:spPr>
          <a:xfrm>
            <a:off x="913774" y="6196102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b="1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BÁO CÁO KHOA HỌC</a:t>
            </a:r>
            <a:endParaRPr lang="en-US" sz="1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2" y="2346569"/>
            <a:ext cx="4743099" cy="451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49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135</TotalTime>
  <Words>204</Words>
  <Application>Microsoft Office PowerPoint</Application>
  <PresentationFormat>Widescreen</PresentationFormat>
  <Paragraphs>43</Paragraphs>
  <Slides>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Symbol</vt:lpstr>
      <vt:lpstr>Times New Roman</vt:lpstr>
      <vt:lpstr>Tw Cen MT</vt:lpstr>
      <vt:lpstr>Droplet</vt:lpstr>
      <vt:lpstr>Microsoft Photo Editor 3.0 Photo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PhuongHong</dc:creator>
  <cp:lastModifiedBy>PhuongHong</cp:lastModifiedBy>
  <cp:revision>19</cp:revision>
  <dcterms:created xsi:type="dcterms:W3CDTF">2016-05-12T06:51:23Z</dcterms:created>
  <dcterms:modified xsi:type="dcterms:W3CDTF">2016-05-17T06:23:25Z</dcterms:modified>
</cp:coreProperties>
</file>